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14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4314B-EC43-4273-A4F3-2B0C0E664DD3}" type="doc">
      <dgm:prSet loTypeId="urn:microsoft.com/office/officeart/2005/8/layout/radial2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78CC6E5-7C97-4D2C-ACA8-9AB3822DF60B}">
      <dgm:prSet phldrT="[Текст]"/>
      <dgm:spPr/>
      <dgm:t>
        <a:bodyPr/>
        <a:lstStyle/>
        <a:p>
          <a:r>
            <a:rPr lang="uk-UA" dirty="0"/>
            <a:t>Емоційно</a:t>
          </a:r>
        </a:p>
      </dgm:t>
    </dgm:pt>
    <dgm:pt modelId="{9AC60D81-D318-4D10-BD14-254146FA9FED}" type="parTrans" cxnId="{A5B043CE-65EA-49D7-8246-BE4EC7FEFFC5}">
      <dgm:prSet/>
      <dgm:spPr/>
      <dgm:t>
        <a:bodyPr/>
        <a:lstStyle/>
        <a:p>
          <a:endParaRPr lang="uk-UA"/>
        </a:p>
      </dgm:t>
    </dgm:pt>
    <dgm:pt modelId="{4A3D2523-026C-4B9C-873B-90267AE55E48}" type="sibTrans" cxnId="{A5B043CE-65EA-49D7-8246-BE4EC7FEFFC5}">
      <dgm:prSet/>
      <dgm:spPr/>
      <dgm:t>
        <a:bodyPr/>
        <a:lstStyle/>
        <a:p>
          <a:endParaRPr lang="uk-UA"/>
        </a:p>
      </dgm:t>
    </dgm:pt>
    <dgm:pt modelId="{17657A59-D541-491B-9180-CD63CF458BAA}">
      <dgm:prSet phldrT="[Текст]"/>
      <dgm:spPr/>
      <dgm:t>
        <a:bodyPr/>
        <a:lstStyle/>
        <a:p>
          <a:r>
            <a:rPr lang="uk-UA" dirty="0"/>
            <a:t>Відчуття сорому, втрата цікавості до речей, які ти любиш</a:t>
          </a:r>
        </a:p>
      </dgm:t>
    </dgm:pt>
    <dgm:pt modelId="{5A4C2249-1872-4D20-B819-555D1049A5FB}" type="parTrans" cxnId="{92AEB0B9-CDAC-46B6-A013-FA844C60C087}">
      <dgm:prSet/>
      <dgm:spPr/>
      <dgm:t>
        <a:bodyPr/>
        <a:lstStyle/>
        <a:p>
          <a:endParaRPr lang="uk-UA"/>
        </a:p>
      </dgm:t>
    </dgm:pt>
    <dgm:pt modelId="{46CDA099-ECCA-4ABF-AA41-F53E84DB6F17}" type="sibTrans" cxnId="{92AEB0B9-CDAC-46B6-A013-FA844C60C087}">
      <dgm:prSet/>
      <dgm:spPr/>
      <dgm:t>
        <a:bodyPr/>
        <a:lstStyle/>
        <a:p>
          <a:endParaRPr lang="uk-UA"/>
        </a:p>
      </dgm:t>
    </dgm:pt>
    <dgm:pt modelId="{0A64E261-0DE5-48C1-87FE-1FF8DB7BB543}">
      <dgm:prSet phldrT="[Текст]"/>
      <dgm:spPr/>
      <dgm:t>
        <a:bodyPr/>
        <a:lstStyle/>
        <a:p>
          <a:r>
            <a:rPr lang="uk-UA" dirty="0"/>
            <a:t>Фізично</a:t>
          </a:r>
        </a:p>
      </dgm:t>
    </dgm:pt>
    <dgm:pt modelId="{B43C6B26-2452-4F45-8CDF-1B6EAB4894E6}" type="parTrans" cxnId="{1B7EEEDB-8CED-40B4-BEC4-405CD0CB679E}">
      <dgm:prSet/>
      <dgm:spPr/>
      <dgm:t>
        <a:bodyPr/>
        <a:lstStyle/>
        <a:p>
          <a:endParaRPr lang="uk-UA"/>
        </a:p>
      </dgm:t>
    </dgm:pt>
    <dgm:pt modelId="{10D68944-07CD-4938-AB27-2D862BF7E93B}" type="sibTrans" cxnId="{1B7EEEDB-8CED-40B4-BEC4-405CD0CB679E}">
      <dgm:prSet/>
      <dgm:spPr/>
      <dgm:t>
        <a:bodyPr/>
        <a:lstStyle/>
        <a:p>
          <a:endParaRPr lang="uk-UA"/>
        </a:p>
      </dgm:t>
    </dgm:pt>
    <dgm:pt modelId="{2C47768B-B68B-4B48-B7F3-601564A683D0}">
      <dgm:prSet phldrT="[Текст]"/>
      <dgm:spPr/>
      <dgm:t>
        <a:bodyPr/>
        <a:lstStyle/>
        <a:p>
          <a:r>
            <a:rPr lang="uk-UA" dirty="0"/>
            <a:t>Відчуття втоми( втрата сну) або таких симптомів , як біль у животі та головний біль</a:t>
          </a:r>
        </a:p>
      </dgm:t>
    </dgm:pt>
    <dgm:pt modelId="{21086D04-10AC-4689-B838-9F95F862B0C5}" type="parTrans" cxnId="{828D461A-1B3C-4939-9728-068A1E26A8A6}">
      <dgm:prSet/>
      <dgm:spPr/>
      <dgm:t>
        <a:bodyPr/>
        <a:lstStyle/>
        <a:p>
          <a:endParaRPr lang="uk-UA"/>
        </a:p>
      </dgm:t>
    </dgm:pt>
    <dgm:pt modelId="{FA6D323C-7992-4DFC-8F4D-B720EDB3308C}" type="sibTrans" cxnId="{828D461A-1B3C-4939-9728-068A1E26A8A6}">
      <dgm:prSet/>
      <dgm:spPr/>
      <dgm:t>
        <a:bodyPr/>
        <a:lstStyle/>
        <a:p>
          <a:endParaRPr lang="uk-UA"/>
        </a:p>
      </dgm:t>
    </dgm:pt>
    <dgm:pt modelId="{3A6DCD0D-24BD-4A1E-9C06-6CE59ECDD66A}">
      <dgm:prSet phldrT="[Текст]"/>
      <dgm:spPr/>
      <dgm:t>
        <a:bodyPr/>
        <a:lstStyle/>
        <a:p>
          <a:r>
            <a:rPr lang="uk-UA" dirty="0"/>
            <a:t>Відчуття смутку , пригніченості, навіть злості, відчуття себе в безглуздому становищі</a:t>
          </a:r>
        </a:p>
      </dgm:t>
    </dgm:pt>
    <dgm:pt modelId="{15A7A92D-D5BC-43A8-9EEF-C6BEAED73D08}" type="sibTrans" cxnId="{25FFACA1-D122-41BA-AFD3-1FBC55D269A8}">
      <dgm:prSet/>
      <dgm:spPr/>
      <dgm:t>
        <a:bodyPr/>
        <a:lstStyle/>
        <a:p>
          <a:endParaRPr lang="uk-UA"/>
        </a:p>
      </dgm:t>
    </dgm:pt>
    <dgm:pt modelId="{693C30B4-0CDB-4C29-94A1-F1958085842D}" type="parTrans" cxnId="{25FFACA1-D122-41BA-AFD3-1FBC55D269A8}">
      <dgm:prSet/>
      <dgm:spPr/>
      <dgm:t>
        <a:bodyPr/>
        <a:lstStyle/>
        <a:p>
          <a:endParaRPr lang="uk-UA"/>
        </a:p>
      </dgm:t>
    </dgm:pt>
    <dgm:pt modelId="{A7E47944-443A-4A05-A905-5CB30F223F07}">
      <dgm:prSet phldrT="[Текст]"/>
      <dgm:spPr/>
      <dgm:t>
        <a:bodyPr/>
        <a:lstStyle/>
        <a:p>
          <a:r>
            <a:rPr lang="uk-UA" dirty="0"/>
            <a:t>Ментально</a:t>
          </a:r>
        </a:p>
      </dgm:t>
    </dgm:pt>
    <dgm:pt modelId="{A6E4CA42-39D3-4B42-B4AB-FE42058DD943}" type="sibTrans" cxnId="{9F303180-F29F-4018-83E2-567BFADDE078}">
      <dgm:prSet/>
      <dgm:spPr/>
      <dgm:t>
        <a:bodyPr/>
        <a:lstStyle/>
        <a:p>
          <a:endParaRPr lang="uk-UA"/>
        </a:p>
      </dgm:t>
    </dgm:pt>
    <dgm:pt modelId="{FAA57BBC-0E7D-4E78-9345-BE23AD0591FD}" type="parTrans" cxnId="{9F303180-F29F-4018-83E2-567BFADDE078}">
      <dgm:prSet/>
      <dgm:spPr/>
      <dgm:t>
        <a:bodyPr/>
        <a:lstStyle/>
        <a:p>
          <a:endParaRPr lang="uk-UA"/>
        </a:p>
      </dgm:t>
    </dgm:pt>
    <dgm:pt modelId="{A67AD36F-931B-4CA0-8909-911C443DBD2C}" type="pres">
      <dgm:prSet presAssocID="{9C64314B-EC43-4273-A4F3-2B0C0E664DD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6845B80-1AF4-4165-99AA-A509FF7FF8E1}" type="pres">
      <dgm:prSet presAssocID="{9C64314B-EC43-4273-A4F3-2B0C0E664DD3}" presName="cycle" presStyleCnt="0"/>
      <dgm:spPr/>
    </dgm:pt>
    <dgm:pt modelId="{8984C002-FF8C-4612-ACF0-8E31737A1EB7}" type="pres">
      <dgm:prSet presAssocID="{9C64314B-EC43-4273-A4F3-2B0C0E664DD3}" presName="centerShape" presStyleCnt="0"/>
      <dgm:spPr/>
    </dgm:pt>
    <dgm:pt modelId="{42EE0933-9637-45E5-BD4F-FA801F8CFE38}" type="pres">
      <dgm:prSet presAssocID="{9C64314B-EC43-4273-A4F3-2B0C0E664DD3}" presName="connSite" presStyleLbl="node1" presStyleIdx="0" presStyleCnt="4"/>
      <dgm:spPr/>
    </dgm:pt>
    <dgm:pt modelId="{528A5859-C7B4-4160-9F6D-EE83D4B771DE}" type="pres">
      <dgm:prSet presAssocID="{9C64314B-EC43-4273-A4F3-2B0C0E664DD3}" presName="visible" presStyleLbl="node1" presStyleIdx="0" presStyleCnt="4" custScaleX="129605" custScaleY="116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8019D4-AE38-4D92-B4BD-A21E4387D52E}" type="pres">
      <dgm:prSet presAssocID="{FAA57BBC-0E7D-4E78-9345-BE23AD0591FD}" presName="Name25" presStyleLbl="parChTrans1D1" presStyleIdx="0" presStyleCnt="3"/>
      <dgm:spPr/>
    </dgm:pt>
    <dgm:pt modelId="{5D3DECA0-6005-4423-8DFE-1D4D3CB48446}" type="pres">
      <dgm:prSet presAssocID="{A7E47944-443A-4A05-A905-5CB30F223F07}" presName="node" presStyleCnt="0"/>
      <dgm:spPr/>
    </dgm:pt>
    <dgm:pt modelId="{5552B234-8B60-4773-BD35-3D7DA0AE0117}" type="pres">
      <dgm:prSet presAssocID="{A7E47944-443A-4A05-A905-5CB30F223F07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9F245773-F47C-4F58-8DCC-AECB7254B90F}" type="pres">
      <dgm:prSet presAssocID="{A7E47944-443A-4A05-A905-5CB30F223F07}" presName="childNode" presStyleLbl="revTx" presStyleIdx="0" presStyleCnt="3">
        <dgm:presLayoutVars>
          <dgm:bulletEnabled val="1"/>
        </dgm:presLayoutVars>
      </dgm:prSet>
      <dgm:spPr/>
    </dgm:pt>
    <dgm:pt modelId="{F5751363-D93A-4129-A536-CADCE2E02D79}" type="pres">
      <dgm:prSet presAssocID="{9AC60D81-D318-4D10-BD14-254146FA9FED}" presName="Name25" presStyleLbl="parChTrans1D1" presStyleIdx="1" presStyleCnt="3"/>
      <dgm:spPr/>
    </dgm:pt>
    <dgm:pt modelId="{F70549DD-4B10-43C6-AB4F-E996A3BBB0CD}" type="pres">
      <dgm:prSet presAssocID="{B78CC6E5-7C97-4D2C-ACA8-9AB3822DF60B}" presName="node" presStyleCnt="0"/>
      <dgm:spPr/>
    </dgm:pt>
    <dgm:pt modelId="{190A6F8B-9FE4-4FA1-A739-0170B78D891F}" type="pres">
      <dgm:prSet presAssocID="{B78CC6E5-7C97-4D2C-ACA8-9AB3822DF60B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FEDCE62F-1E1C-4FEA-973E-431475BD5BF8}" type="pres">
      <dgm:prSet presAssocID="{B78CC6E5-7C97-4D2C-ACA8-9AB3822DF60B}" presName="childNode" presStyleLbl="revTx" presStyleIdx="1" presStyleCnt="3">
        <dgm:presLayoutVars>
          <dgm:bulletEnabled val="1"/>
        </dgm:presLayoutVars>
      </dgm:prSet>
      <dgm:spPr/>
    </dgm:pt>
    <dgm:pt modelId="{951224EF-4D82-4E13-B269-D1174339D4E7}" type="pres">
      <dgm:prSet presAssocID="{B43C6B26-2452-4F45-8CDF-1B6EAB4894E6}" presName="Name25" presStyleLbl="parChTrans1D1" presStyleIdx="2" presStyleCnt="3"/>
      <dgm:spPr/>
    </dgm:pt>
    <dgm:pt modelId="{A307DF93-9BE3-4178-AD7F-371291C402A2}" type="pres">
      <dgm:prSet presAssocID="{0A64E261-0DE5-48C1-87FE-1FF8DB7BB543}" presName="node" presStyleCnt="0"/>
      <dgm:spPr/>
    </dgm:pt>
    <dgm:pt modelId="{2A1A3BE0-2781-43FD-8666-F1E7290AEF4E}" type="pres">
      <dgm:prSet presAssocID="{0A64E261-0DE5-48C1-87FE-1FF8DB7BB543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B0913F7A-4F32-4B80-BE86-F9E891DDBE81}" type="pres">
      <dgm:prSet presAssocID="{0A64E261-0DE5-48C1-87FE-1FF8DB7BB54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225E811-2FFB-4687-BFE9-745B2E12A8D6}" type="presOf" srcId="{A7E47944-443A-4A05-A905-5CB30F223F07}" destId="{5552B234-8B60-4773-BD35-3D7DA0AE0117}" srcOrd="0" destOrd="0" presId="urn:microsoft.com/office/officeart/2005/8/layout/radial2"/>
    <dgm:cxn modelId="{0AAB451A-7E21-48F6-A7BC-DA5089E2EE86}" type="presOf" srcId="{B43C6B26-2452-4F45-8CDF-1B6EAB4894E6}" destId="{951224EF-4D82-4E13-B269-D1174339D4E7}" srcOrd="0" destOrd="0" presId="urn:microsoft.com/office/officeart/2005/8/layout/radial2"/>
    <dgm:cxn modelId="{828D461A-1B3C-4939-9728-068A1E26A8A6}" srcId="{0A64E261-0DE5-48C1-87FE-1FF8DB7BB543}" destId="{2C47768B-B68B-4B48-B7F3-601564A683D0}" srcOrd="0" destOrd="0" parTransId="{21086D04-10AC-4689-B838-9F95F862B0C5}" sibTransId="{FA6D323C-7992-4DFC-8F4D-B720EDB3308C}"/>
    <dgm:cxn modelId="{786BC81C-5FE4-419C-9907-8F6D54386239}" type="presOf" srcId="{9C64314B-EC43-4273-A4F3-2B0C0E664DD3}" destId="{A67AD36F-931B-4CA0-8909-911C443DBD2C}" srcOrd="0" destOrd="0" presId="urn:microsoft.com/office/officeart/2005/8/layout/radial2"/>
    <dgm:cxn modelId="{5F431421-0B41-418D-8DB3-C748DC8AA050}" type="presOf" srcId="{17657A59-D541-491B-9180-CD63CF458BAA}" destId="{FEDCE62F-1E1C-4FEA-973E-431475BD5BF8}" srcOrd="0" destOrd="0" presId="urn:microsoft.com/office/officeart/2005/8/layout/radial2"/>
    <dgm:cxn modelId="{67471E3D-04F9-450C-87B9-52FBCB2D68AD}" type="presOf" srcId="{FAA57BBC-0E7D-4E78-9345-BE23AD0591FD}" destId="{908019D4-AE38-4D92-B4BD-A21E4387D52E}" srcOrd="0" destOrd="0" presId="urn:microsoft.com/office/officeart/2005/8/layout/radial2"/>
    <dgm:cxn modelId="{4055AF70-889B-487B-A006-A5F05A6EEDA5}" type="presOf" srcId="{2C47768B-B68B-4B48-B7F3-601564A683D0}" destId="{B0913F7A-4F32-4B80-BE86-F9E891DDBE81}" srcOrd="0" destOrd="0" presId="urn:microsoft.com/office/officeart/2005/8/layout/radial2"/>
    <dgm:cxn modelId="{9F303180-F29F-4018-83E2-567BFADDE078}" srcId="{9C64314B-EC43-4273-A4F3-2B0C0E664DD3}" destId="{A7E47944-443A-4A05-A905-5CB30F223F07}" srcOrd="0" destOrd="0" parTransId="{FAA57BBC-0E7D-4E78-9345-BE23AD0591FD}" sibTransId="{A6E4CA42-39D3-4B42-B4AB-FE42058DD943}"/>
    <dgm:cxn modelId="{25FFACA1-D122-41BA-AFD3-1FBC55D269A8}" srcId="{A7E47944-443A-4A05-A905-5CB30F223F07}" destId="{3A6DCD0D-24BD-4A1E-9C06-6CE59ECDD66A}" srcOrd="0" destOrd="0" parTransId="{693C30B4-0CDB-4C29-94A1-F1958085842D}" sibTransId="{15A7A92D-D5BC-43A8-9EEF-C6BEAED73D08}"/>
    <dgm:cxn modelId="{E3FAC7B3-CDD2-402A-8F16-130270D76302}" type="presOf" srcId="{9AC60D81-D318-4D10-BD14-254146FA9FED}" destId="{F5751363-D93A-4129-A536-CADCE2E02D79}" srcOrd="0" destOrd="0" presId="urn:microsoft.com/office/officeart/2005/8/layout/radial2"/>
    <dgm:cxn modelId="{92AEB0B9-CDAC-46B6-A013-FA844C60C087}" srcId="{B78CC6E5-7C97-4D2C-ACA8-9AB3822DF60B}" destId="{17657A59-D541-491B-9180-CD63CF458BAA}" srcOrd="0" destOrd="0" parTransId="{5A4C2249-1872-4D20-B819-555D1049A5FB}" sibTransId="{46CDA099-ECCA-4ABF-AA41-F53E84DB6F17}"/>
    <dgm:cxn modelId="{93AF7AC5-04C5-4217-AA10-36AC1DFDDDDA}" type="presOf" srcId="{B78CC6E5-7C97-4D2C-ACA8-9AB3822DF60B}" destId="{190A6F8B-9FE4-4FA1-A739-0170B78D891F}" srcOrd="0" destOrd="0" presId="urn:microsoft.com/office/officeart/2005/8/layout/radial2"/>
    <dgm:cxn modelId="{A5B043CE-65EA-49D7-8246-BE4EC7FEFFC5}" srcId="{9C64314B-EC43-4273-A4F3-2B0C0E664DD3}" destId="{B78CC6E5-7C97-4D2C-ACA8-9AB3822DF60B}" srcOrd="1" destOrd="0" parTransId="{9AC60D81-D318-4D10-BD14-254146FA9FED}" sibTransId="{4A3D2523-026C-4B9C-873B-90267AE55E48}"/>
    <dgm:cxn modelId="{1B7EEEDB-8CED-40B4-BEC4-405CD0CB679E}" srcId="{9C64314B-EC43-4273-A4F3-2B0C0E664DD3}" destId="{0A64E261-0DE5-48C1-87FE-1FF8DB7BB543}" srcOrd="2" destOrd="0" parTransId="{B43C6B26-2452-4F45-8CDF-1B6EAB4894E6}" sibTransId="{10D68944-07CD-4938-AB27-2D862BF7E93B}"/>
    <dgm:cxn modelId="{B2A03DE5-C52D-4F16-A046-3F33ADDF8433}" type="presOf" srcId="{0A64E261-0DE5-48C1-87FE-1FF8DB7BB543}" destId="{2A1A3BE0-2781-43FD-8666-F1E7290AEF4E}" srcOrd="0" destOrd="0" presId="urn:microsoft.com/office/officeart/2005/8/layout/radial2"/>
    <dgm:cxn modelId="{4DD986EF-484B-47A5-8DAB-5EEFA7B7FBB5}" type="presOf" srcId="{3A6DCD0D-24BD-4A1E-9C06-6CE59ECDD66A}" destId="{9F245773-F47C-4F58-8DCC-AECB7254B90F}" srcOrd="0" destOrd="0" presId="urn:microsoft.com/office/officeart/2005/8/layout/radial2"/>
    <dgm:cxn modelId="{0BA747A7-9260-4467-86F4-7A4F5DD9CB40}" type="presParOf" srcId="{A67AD36F-931B-4CA0-8909-911C443DBD2C}" destId="{26845B80-1AF4-4165-99AA-A509FF7FF8E1}" srcOrd="0" destOrd="0" presId="urn:microsoft.com/office/officeart/2005/8/layout/radial2"/>
    <dgm:cxn modelId="{2E5E7453-E126-4031-A166-304D34C5BDB9}" type="presParOf" srcId="{26845B80-1AF4-4165-99AA-A509FF7FF8E1}" destId="{8984C002-FF8C-4612-ACF0-8E31737A1EB7}" srcOrd="0" destOrd="0" presId="urn:microsoft.com/office/officeart/2005/8/layout/radial2"/>
    <dgm:cxn modelId="{5B58046D-BB4B-45D5-A806-84BDB2D293C1}" type="presParOf" srcId="{8984C002-FF8C-4612-ACF0-8E31737A1EB7}" destId="{42EE0933-9637-45E5-BD4F-FA801F8CFE38}" srcOrd="0" destOrd="0" presId="urn:microsoft.com/office/officeart/2005/8/layout/radial2"/>
    <dgm:cxn modelId="{993F0405-688F-42FC-BEEB-6A64838B656D}" type="presParOf" srcId="{8984C002-FF8C-4612-ACF0-8E31737A1EB7}" destId="{528A5859-C7B4-4160-9F6D-EE83D4B771DE}" srcOrd="1" destOrd="0" presId="urn:microsoft.com/office/officeart/2005/8/layout/radial2"/>
    <dgm:cxn modelId="{D2B731E5-9018-4F27-9B10-804BDF0315ED}" type="presParOf" srcId="{26845B80-1AF4-4165-99AA-A509FF7FF8E1}" destId="{908019D4-AE38-4D92-B4BD-A21E4387D52E}" srcOrd="1" destOrd="0" presId="urn:microsoft.com/office/officeart/2005/8/layout/radial2"/>
    <dgm:cxn modelId="{29814401-C9CF-4667-A7D4-F04509796DC0}" type="presParOf" srcId="{26845B80-1AF4-4165-99AA-A509FF7FF8E1}" destId="{5D3DECA0-6005-4423-8DFE-1D4D3CB48446}" srcOrd="2" destOrd="0" presId="urn:microsoft.com/office/officeart/2005/8/layout/radial2"/>
    <dgm:cxn modelId="{E9136DBE-13D2-4241-B048-8DCD67A63B75}" type="presParOf" srcId="{5D3DECA0-6005-4423-8DFE-1D4D3CB48446}" destId="{5552B234-8B60-4773-BD35-3D7DA0AE0117}" srcOrd="0" destOrd="0" presId="urn:microsoft.com/office/officeart/2005/8/layout/radial2"/>
    <dgm:cxn modelId="{BC806E89-9268-4BED-9353-0C8E43B1128B}" type="presParOf" srcId="{5D3DECA0-6005-4423-8DFE-1D4D3CB48446}" destId="{9F245773-F47C-4F58-8DCC-AECB7254B90F}" srcOrd="1" destOrd="0" presId="urn:microsoft.com/office/officeart/2005/8/layout/radial2"/>
    <dgm:cxn modelId="{73FE6FB3-323F-4098-A8CA-FF263A1CBEAF}" type="presParOf" srcId="{26845B80-1AF4-4165-99AA-A509FF7FF8E1}" destId="{F5751363-D93A-4129-A536-CADCE2E02D79}" srcOrd="3" destOrd="0" presId="urn:microsoft.com/office/officeart/2005/8/layout/radial2"/>
    <dgm:cxn modelId="{D531FE11-E4ED-4681-9A07-0D2170B2FEAE}" type="presParOf" srcId="{26845B80-1AF4-4165-99AA-A509FF7FF8E1}" destId="{F70549DD-4B10-43C6-AB4F-E996A3BBB0CD}" srcOrd="4" destOrd="0" presId="urn:microsoft.com/office/officeart/2005/8/layout/radial2"/>
    <dgm:cxn modelId="{5124CBF3-C451-4582-8EE7-DEAF770EDF27}" type="presParOf" srcId="{F70549DD-4B10-43C6-AB4F-E996A3BBB0CD}" destId="{190A6F8B-9FE4-4FA1-A739-0170B78D891F}" srcOrd="0" destOrd="0" presId="urn:microsoft.com/office/officeart/2005/8/layout/radial2"/>
    <dgm:cxn modelId="{3930B41D-1FF6-4E13-BC8E-0CEBC5307DA9}" type="presParOf" srcId="{F70549DD-4B10-43C6-AB4F-E996A3BBB0CD}" destId="{FEDCE62F-1E1C-4FEA-973E-431475BD5BF8}" srcOrd="1" destOrd="0" presId="urn:microsoft.com/office/officeart/2005/8/layout/radial2"/>
    <dgm:cxn modelId="{63861286-6708-4C97-8A6D-3A5E432ED951}" type="presParOf" srcId="{26845B80-1AF4-4165-99AA-A509FF7FF8E1}" destId="{951224EF-4D82-4E13-B269-D1174339D4E7}" srcOrd="5" destOrd="0" presId="urn:microsoft.com/office/officeart/2005/8/layout/radial2"/>
    <dgm:cxn modelId="{D333F696-7536-47C3-B7B6-2195004CC3D9}" type="presParOf" srcId="{26845B80-1AF4-4165-99AA-A509FF7FF8E1}" destId="{A307DF93-9BE3-4178-AD7F-371291C402A2}" srcOrd="6" destOrd="0" presId="urn:microsoft.com/office/officeart/2005/8/layout/radial2"/>
    <dgm:cxn modelId="{307498A3-DD14-4298-B71B-C83ACB758D4E}" type="presParOf" srcId="{A307DF93-9BE3-4178-AD7F-371291C402A2}" destId="{2A1A3BE0-2781-43FD-8666-F1E7290AEF4E}" srcOrd="0" destOrd="0" presId="urn:microsoft.com/office/officeart/2005/8/layout/radial2"/>
    <dgm:cxn modelId="{74099AE5-8925-4753-A3E4-E1096A59FBC4}" type="presParOf" srcId="{A307DF93-9BE3-4178-AD7F-371291C402A2}" destId="{B0913F7A-4F32-4B80-BE86-F9E891DDBE8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224EF-4D82-4E13-B269-D1174339D4E7}">
      <dsp:nvSpPr>
        <dsp:cNvPr id="0" name=""/>
        <dsp:cNvSpPr/>
      </dsp:nvSpPr>
      <dsp:spPr>
        <a:xfrm rot="2561652">
          <a:off x="3290474" y="3803225"/>
          <a:ext cx="822489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822489" y="255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51363-D93A-4129-A536-CADCE2E02D79}">
      <dsp:nvSpPr>
        <dsp:cNvPr id="0" name=""/>
        <dsp:cNvSpPr/>
      </dsp:nvSpPr>
      <dsp:spPr>
        <a:xfrm>
          <a:off x="3399461" y="2683801"/>
          <a:ext cx="914113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914113" y="255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019D4-AE38-4D92-B4BD-A21E4387D52E}">
      <dsp:nvSpPr>
        <dsp:cNvPr id="0" name=""/>
        <dsp:cNvSpPr/>
      </dsp:nvSpPr>
      <dsp:spPr>
        <a:xfrm rot="19038348">
          <a:off x="3290474" y="1564377"/>
          <a:ext cx="822489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822489" y="255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A5859-C7B4-4160-9F6D-EE83D4B771DE}">
      <dsp:nvSpPr>
        <dsp:cNvPr id="0" name=""/>
        <dsp:cNvSpPr/>
      </dsp:nvSpPr>
      <dsp:spPr>
        <a:xfrm>
          <a:off x="801469" y="1196431"/>
          <a:ext cx="3373790" cy="30258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52B234-8B60-4773-BD35-3D7DA0AE0117}">
      <dsp:nvSpPr>
        <dsp:cNvPr id="0" name=""/>
        <dsp:cNvSpPr/>
      </dsp:nvSpPr>
      <dsp:spPr>
        <a:xfrm>
          <a:off x="3797014" y="567"/>
          <a:ext cx="1561879" cy="1561879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Ментально</a:t>
          </a:r>
        </a:p>
      </dsp:txBody>
      <dsp:txXfrm>
        <a:off x="4025746" y="229299"/>
        <a:ext cx="1104415" cy="1104415"/>
      </dsp:txXfrm>
    </dsp:sp>
    <dsp:sp modelId="{9F245773-F47C-4F58-8DCC-AECB7254B90F}">
      <dsp:nvSpPr>
        <dsp:cNvPr id="0" name=""/>
        <dsp:cNvSpPr/>
      </dsp:nvSpPr>
      <dsp:spPr>
        <a:xfrm>
          <a:off x="5515082" y="567"/>
          <a:ext cx="2342819" cy="1561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Відчуття смутку , пригніченості, навіть злості, відчуття себе в безглуздому становищі</a:t>
          </a:r>
        </a:p>
      </dsp:txBody>
      <dsp:txXfrm>
        <a:off x="5515082" y="567"/>
        <a:ext cx="2342819" cy="1561879"/>
      </dsp:txXfrm>
    </dsp:sp>
    <dsp:sp modelId="{190A6F8B-9FE4-4FA1-A739-0170B78D891F}">
      <dsp:nvSpPr>
        <dsp:cNvPr id="0" name=""/>
        <dsp:cNvSpPr/>
      </dsp:nvSpPr>
      <dsp:spPr>
        <a:xfrm>
          <a:off x="4313574" y="1928393"/>
          <a:ext cx="1561879" cy="156187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Емоційно</a:t>
          </a:r>
        </a:p>
      </dsp:txBody>
      <dsp:txXfrm>
        <a:off x="4542306" y="2157125"/>
        <a:ext cx="1104415" cy="1104415"/>
      </dsp:txXfrm>
    </dsp:sp>
    <dsp:sp modelId="{FEDCE62F-1E1C-4FEA-973E-431475BD5BF8}">
      <dsp:nvSpPr>
        <dsp:cNvPr id="0" name=""/>
        <dsp:cNvSpPr/>
      </dsp:nvSpPr>
      <dsp:spPr>
        <a:xfrm>
          <a:off x="6031642" y="1928393"/>
          <a:ext cx="2342819" cy="1561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Відчуття сорому, втрата цікавості до речей, які ти любиш</a:t>
          </a:r>
        </a:p>
      </dsp:txBody>
      <dsp:txXfrm>
        <a:off x="6031642" y="1928393"/>
        <a:ext cx="2342819" cy="1561879"/>
      </dsp:txXfrm>
    </dsp:sp>
    <dsp:sp modelId="{2A1A3BE0-2781-43FD-8666-F1E7290AEF4E}">
      <dsp:nvSpPr>
        <dsp:cNvPr id="0" name=""/>
        <dsp:cNvSpPr/>
      </dsp:nvSpPr>
      <dsp:spPr>
        <a:xfrm>
          <a:off x="3797014" y="3856220"/>
          <a:ext cx="1561879" cy="156187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Фізично</a:t>
          </a:r>
        </a:p>
      </dsp:txBody>
      <dsp:txXfrm>
        <a:off x="4025746" y="4084952"/>
        <a:ext cx="1104415" cy="1104415"/>
      </dsp:txXfrm>
    </dsp:sp>
    <dsp:sp modelId="{B0913F7A-4F32-4B80-BE86-F9E891DDBE81}">
      <dsp:nvSpPr>
        <dsp:cNvPr id="0" name=""/>
        <dsp:cNvSpPr/>
      </dsp:nvSpPr>
      <dsp:spPr>
        <a:xfrm>
          <a:off x="5515082" y="3856220"/>
          <a:ext cx="2342819" cy="1561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Відчуття втоми( втрата сну) або таких симптомів , як біль у животі та головний біль</a:t>
          </a:r>
        </a:p>
      </dsp:txBody>
      <dsp:txXfrm>
        <a:off x="5515082" y="3856220"/>
        <a:ext cx="2342819" cy="1561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6BBD-1EC2-2F4E-A807-3F910D35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3BB49-3A0C-6548-8566-8E9F92F1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C53E1-27B1-1D4F-9E3C-3FAD7569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A5378-335C-7C4F-86E6-6604DFFC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B4B5F-F63B-774B-B0A9-D2FE47A6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9A98F5-D14E-0047-8096-6E5A158F7B1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640C8-63F3-0843-B82A-F324EE094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00"/>
          <a:stretch/>
        </p:blipFill>
        <p:spPr>
          <a:xfrm>
            <a:off x="304799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ACE5-C82A-6643-8B78-80C93738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BFCF9-4571-3442-A973-B7EDA5B29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53A7-BFD8-E944-BE34-F5B743DE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CD05-2A80-6E40-A5CF-77AA9254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1807-F543-D14D-ACBE-106B32BE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87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69FC2-6A4E-7549-BEFF-56A6F3593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1FE4E-BCF9-0143-860F-B8DF0B4C5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0118-DA0A-5443-8087-1178CDD2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39BB-7A45-E942-92F5-D3FFD380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C559-01C3-DF41-BB5D-DB3A48B1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4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57F2-B52B-9F45-86CB-7A20C377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8C2A-4266-7E4A-86AD-231BDFC0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B10B9-DA45-6D4A-822D-0DD58371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BABF-A580-4E4C-A0B2-DC7C5B8C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EBC5-CE5A-B14A-9A76-3F375B32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43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89EC-226C-1F40-9BA8-3AAB49E2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738F2-D14D-D441-9256-FBA332D2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EC25-FABC-9947-91C1-587F872A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02F6A-0DE8-9347-91EB-BEF9758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64EF0-EEDC-4345-8AFA-5CA60606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06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DA0F-1F99-1947-9702-ACF29F85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BD8-2989-8F4B-BF28-DBC74F08E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EB7C1-DE77-734F-9E91-20E71726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6392D-F50C-1B4E-BAD9-C66B42E2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BDB01-B34D-7B42-9629-E4305CC6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1A37-7A1D-E549-B57E-61F46505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608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CC52-34E4-AD4E-92CD-CABBDECF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2FA1-1800-CE4B-9591-4C439124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800CA-9637-374D-9F4A-37960DA0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47CD0-13EC-3B4D-B83A-D2692048C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A6D04-4885-DF46-8AA1-98C4A42B7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F50BD-5434-8048-84D0-F6BBEA38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CA4AE-AC94-0949-8FD7-4B16887E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AD23F-D6A2-0C4A-AA67-3C91BBF5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96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2112-3973-B34D-97CE-8FED3985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85E2A-2D5B-0547-BDF0-EEEBD1FC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395C3-5064-304A-B1CE-6ECE5EDB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61143-56C4-504A-BEE1-A5CAA3B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88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D6D-3210-A149-9CE5-18587723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DA5CB-0A91-2C45-95B0-77A07EAC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82BA-B17D-7B49-8A10-B1A252E5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56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EF8C-35A6-1E4F-BB14-06E602A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6E07-3250-4E4E-ACC8-C8ADF8AE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1D222-0403-6A4E-8189-34386693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484C3-F3B7-DB4A-BC46-0AE653C2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B4A4F-1508-5749-BB75-2978394D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2CFF4-19B4-EC46-9832-D80169DD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474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C316-5CEF-1941-B524-4CDAE9B3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4613F-C2FA-7844-B543-587CE43A3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2857-219C-0D40-8455-5E65DB169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1B048-2BE4-724D-9D2F-F95E8AC9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EAB0E-AD43-C640-8C07-3D1D2C4D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6214D-3BF8-154F-A626-38F87A64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47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6EBFE-EA0A-4944-BFA9-CB413BD1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D6A52-E80F-9944-9E1A-300D8C2C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F70D-30A4-D242-BCBD-EF48496B2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9B22-E9E4-494A-8E5B-F7F0DA700916}" type="datetimeFigureOut">
              <a:rPr lang="x-none" smtClean="0"/>
              <a:t>06.11.2022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DB7DA-E984-2247-80D6-89F2F750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85398-EC45-E342-9F15-E962E8679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0B8D-37C4-5F41-A237-4DF07816A17A}" type="slidenum">
              <a:rPr lang="x-none" smtClean="0"/>
              <a:t>‹№›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DCCEC-410E-444A-8495-06384D7F335F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73FFD-596B-DD47-AF2F-10BEE10DF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625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2" y="5543414"/>
            <a:ext cx="6073321" cy="88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3" y="164918"/>
            <a:ext cx="3478652" cy="237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276" y="40059"/>
            <a:ext cx="2627701" cy="2627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" y="2821576"/>
            <a:ext cx="3892178" cy="237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59" y="164918"/>
            <a:ext cx="2388493" cy="159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9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2740660" y="340710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000" b="1" spc="-8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Medium Cond"/>
              </a:rPr>
              <a:t>ОСНОВНІ </a:t>
            </a:r>
            <a:r>
              <a:rPr sz="4000" b="1" spc="-4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Medium Cond"/>
              </a:rPr>
              <a:t>ФОРМИ </a:t>
            </a:r>
            <a:r>
              <a:rPr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Medium Cond"/>
              </a:rPr>
              <a:t>ПРОЯВУ</a:t>
            </a:r>
            <a:r>
              <a:rPr sz="4000" b="1" spc="13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Medium Cond"/>
              </a:rPr>
              <a:t> </a:t>
            </a:r>
            <a:r>
              <a:rPr sz="4000" b="1" spc="5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lin Gothic Medium Cond"/>
              </a:rPr>
              <a:t>БУЛІНГУ:</a:t>
            </a:r>
            <a:endParaRPr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ranklin Gothic Medium Con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158240"/>
            <a:ext cx="9650639" cy="534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5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3832" y="269304"/>
            <a:ext cx="938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КІБЕРБУЛІНГ – ЩО ЦЕ ТА ЯК ЦЕ ЗУПИНИТИ?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2105" y="979020"/>
            <a:ext cx="1010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7E2F"/>
                </a:solidFill>
                <a:latin typeface="+mj-lt"/>
              </a:rPr>
              <a:t>ЩО </a:t>
            </a:r>
            <a:r>
              <a:rPr lang="ru-RU" sz="3600" b="1" dirty="0">
                <a:solidFill>
                  <a:srgbClr val="FF7E2F"/>
                </a:solidFill>
                <a:effectLst/>
                <a:latin typeface="+mj-lt"/>
              </a:rPr>
              <a:t>ПІДЛІТКИ МАЮТЬ ЗНАТИ ПРО КІБЕРБУЛІНГ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6095" y="1620683"/>
            <a:ext cx="1060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0" dirty="0">
                <a:solidFill>
                  <a:srgbClr val="333333"/>
                </a:solidFill>
                <a:effectLst/>
                <a:latin typeface="+mj-lt"/>
              </a:rPr>
              <a:t>Що таке кібербулінг?</a:t>
            </a:r>
            <a:endParaRPr lang="uk-UA" sz="2400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uk-UA" sz="2400" b="0" i="0" dirty="0">
                <a:solidFill>
                  <a:srgbClr val="333333"/>
                </a:solidFill>
                <a:effectLst/>
                <a:latin typeface="+mj-lt"/>
              </a:rPr>
              <a:t>Кібербулінг – це булінг із застосуванням цифрових технологій. Він може відбуватися в соціальних мережах, платформах обміну повідомленнями (месенджерах), ігрових платформах та мобільних телефонах. Це неодноразова поведінка, спрямована на залякування, провокування гніву чи приниження тих, проти кого він спрямований. </a:t>
            </a:r>
            <a:r>
              <a:rPr lang="uk-UA" sz="2400" b="1" i="0" dirty="0">
                <a:solidFill>
                  <a:srgbClr val="333333"/>
                </a:solidFill>
                <a:effectLst/>
                <a:latin typeface="+mj-lt"/>
              </a:rPr>
              <a:t>Приклади включають:</a:t>
            </a:r>
          </a:p>
          <a:p>
            <a:pPr lvl="1" indent="444500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333"/>
                </a:solidFill>
                <a:effectLst/>
                <a:latin typeface="+mj-lt"/>
              </a:rPr>
              <a:t>поширення брехні про когось або розміщення фотографій (у тому числі образливо змінених), які компрометуюсь когось, у соціальних мережах;</a:t>
            </a:r>
          </a:p>
          <a:p>
            <a:pPr lvl="1" indent="444500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333"/>
                </a:solidFill>
                <a:effectLst/>
                <a:latin typeface="+mj-lt"/>
              </a:rPr>
              <a:t>надсилання повідомлень або погроз, які ображають когось або можуть завдати комусь шкоди, через платформи обміну повідомленнями;</a:t>
            </a:r>
          </a:p>
          <a:p>
            <a:pPr lvl="1" indent="444500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333"/>
                </a:solidFill>
                <a:effectLst/>
                <a:latin typeface="+mj-lt"/>
              </a:rPr>
              <a:t>видання себе за когось іншого/іншу і надсилання повідомлень іншим людям від його/її імені.</a:t>
            </a:r>
          </a:p>
        </p:txBody>
      </p:sp>
    </p:spTree>
    <p:extLst>
      <p:ext uri="{BB962C8B-B14F-4D97-AF65-F5344CB8AC3E}">
        <p14:creationId xmlns:p14="http://schemas.microsoft.com/office/powerpoint/2010/main" val="428728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4663" y="137050"/>
            <a:ext cx="105634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У </a:t>
            </a:r>
            <a:r>
              <a:rPr lang="ru-RU" sz="3600" b="1" i="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ЧОМУ РІЗНИЦЯ МІЖ ЖАРТОМ ТА БУЛІНГОМ?</a:t>
            </a:r>
            <a:endParaRPr lang="uk-UA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510" y="1702253"/>
            <a:ext cx="1166386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uk-UA" sz="2500" b="0" i="0" dirty="0">
                <a:solidFill>
                  <a:srgbClr val="333333"/>
                </a:solidFill>
                <a:effectLst/>
                <a:latin typeface="+mj-lt"/>
              </a:rPr>
              <a:t>Якщо ви відчуваєте образу або думаєте, що інші насміхаються з вас, а не веселяться разом з вами, то жарт зайшов занадто далеко. Якщо це продовжується навіть після того, як ви попросили людину зупинитися, і ви досі відчуваєте себе засмученим/</a:t>
            </a:r>
            <a:r>
              <a:rPr lang="uk-UA" sz="2500" b="0" i="0" dirty="0" err="1">
                <a:solidFill>
                  <a:srgbClr val="333333"/>
                </a:solidFill>
                <a:effectLst/>
                <a:latin typeface="+mj-lt"/>
              </a:rPr>
              <a:t>ою</a:t>
            </a:r>
            <a:r>
              <a:rPr lang="uk-UA" sz="2500" b="0" i="0" dirty="0">
                <a:solidFill>
                  <a:srgbClr val="333333"/>
                </a:solidFill>
                <a:effectLst/>
                <a:latin typeface="+mj-lt"/>
              </a:rPr>
              <a:t>, то це може бути булінгом.</a:t>
            </a:r>
          </a:p>
          <a:p>
            <a:pPr indent="266700" algn="just"/>
            <a:r>
              <a:rPr lang="uk-UA" sz="2500" b="0" i="0" dirty="0">
                <a:solidFill>
                  <a:srgbClr val="333333"/>
                </a:solidFill>
                <a:effectLst/>
                <a:latin typeface="+mj-lt"/>
              </a:rPr>
              <a:t>Коли знущання відбуваються в Інтернеті, це може призвести до небажаної уваги з боку широкого кола людей, включаючи незнайомих людей. Де б це не сталося, якщо вам це неприємно, ви не маєте цього терпіти.</a:t>
            </a:r>
            <a:endParaRPr lang="uk-UA" sz="25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56" y="3988417"/>
            <a:ext cx="4700179" cy="286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55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4511" y="217713"/>
            <a:ext cx="1000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НАСЛІДКИ ДО </a:t>
            </a:r>
            <a:r>
              <a:rPr lang="ru-RU" sz="36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ЯКИХ ПРИЗВОДИТЬ КІБЕРБУЛІНГ?</a:t>
            </a:r>
            <a:endParaRPr lang="ru-RU" sz="3600" b="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5438614"/>
              </p:ext>
            </p:extLst>
          </p:nvPr>
        </p:nvGraphicFramePr>
        <p:xfrm>
          <a:off x="1288869" y="998340"/>
          <a:ext cx="9175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86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571" y="113437"/>
            <a:ext cx="917012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 КИМ Я МАЮ ПОГОВОРИТИ, </a:t>
            </a:r>
          </a:p>
          <a:p>
            <a:pPr algn="ctr"/>
            <a:r>
              <a:rPr lang="ru-RU" sz="4400" b="1" i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ЯКЩО ХТОСЬ ЦЬКУЄ МЕНЕ В ІНТЕРНЕТІ? 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289" y="1883939"/>
            <a:ext cx="442431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uk-UA" sz="2300" b="1" i="0" dirty="0">
                <a:solidFill>
                  <a:srgbClr val="333333"/>
                </a:solidFill>
                <a:effectLst/>
                <a:latin typeface="+mj-lt"/>
              </a:rPr>
              <a:t>Якщо ви думаєте, що відчуваєте булінг, перший крок – це звернутися за допомогою до когось, кому ви довіряєте, наприклад, до ваших батьків, близького члена сім’ї чи іншого дорослого.</a:t>
            </a:r>
          </a:p>
          <a:p>
            <a:pPr indent="355600" algn="just"/>
            <a:r>
              <a:rPr lang="uk-UA" sz="2300" b="1" i="0" dirty="0">
                <a:solidFill>
                  <a:srgbClr val="333333"/>
                </a:solidFill>
                <a:effectLst/>
                <a:latin typeface="+mj-lt"/>
              </a:rPr>
              <a:t>У своїй школі ви можете звернутися до психолога, соціального педагога, спортивного тренера чи улюбленого вчителя.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7922" y="2328364"/>
            <a:ext cx="58351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uk-UA" sz="2300" b="1" i="0" dirty="0">
                <a:solidFill>
                  <a:srgbClr val="3A3F91"/>
                </a:solidFill>
                <a:effectLst/>
                <a:latin typeface="+mj-lt"/>
              </a:rPr>
              <a:t>Якщо булінг трапляється на соціальній платформі, подумайте про блокування кривдника та офіційно повідомте про його/її поведінку на самій платформі. Соціальні мережі зобов’язані підтримувати безпеку своїх користувачів.</a:t>
            </a:r>
            <a:endParaRPr lang="uk-UA" sz="2300" b="1" dirty="0">
              <a:solidFill>
                <a:srgbClr val="3A3F9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65" y="4234679"/>
            <a:ext cx="3695629" cy="246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97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21577" y="171880"/>
            <a:ext cx="84908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ЯК Я МОЖУ ЗАПОБІГТИ ТОМУ, ЩОБ МОЯ ОСОБИСТА ІНФОРМАЦІЯ не ВИКОРИСТОВУВАЛАСЯ ДЛЯ МАНІПУЛЯЦІЙ АБО ПРИНИЖЕННЯ МЕНЕ В СОЦІАЛЬНИХ МЕРЕЖАХ?</a:t>
            </a:r>
            <a:endParaRPr lang="uk-UA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5030" y="1357924"/>
            <a:ext cx="10598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C1996"/>
                </a:solidFill>
              </a:rPr>
              <a:t>Добре подумайте, перш </a:t>
            </a:r>
            <a:r>
              <a:rPr lang="ru-RU" b="1" dirty="0" err="1">
                <a:solidFill>
                  <a:srgbClr val="7C1996"/>
                </a:solidFill>
              </a:rPr>
              <a:t>ніж</a:t>
            </a:r>
            <a:r>
              <a:rPr lang="ru-RU" b="1" dirty="0">
                <a:solidFill>
                  <a:srgbClr val="7C1996"/>
                </a:solidFill>
              </a:rPr>
              <a:t> </a:t>
            </a:r>
            <a:r>
              <a:rPr lang="ru-RU" b="1" dirty="0" err="1">
                <a:solidFill>
                  <a:srgbClr val="7C1996"/>
                </a:solidFill>
              </a:rPr>
              <a:t>публікувати</a:t>
            </a:r>
            <a:r>
              <a:rPr lang="ru-RU" b="1" dirty="0">
                <a:solidFill>
                  <a:srgbClr val="7C1996"/>
                </a:solidFill>
              </a:rPr>
              <a:t> або </a:t>
            </a:r>
            <a:r>
              <a:rPr lang="ru-RU" b="1" dirty="0" err="1">
                <a:solidFill>
                  <a:srgbClr val="7C1996"/>
                </a:solidFill>
              </a:rPr>
              <a:t>ділитися</a:t>
            </a:r>
            <a:r>
              <a:rPr lang="ru-RU" b="1" dirty="0">
                <a:solidFill>
                  <a:srgbClr val="7C1996"/>
                </a:solidFill>
              </a:rPr>
              <a:t> будь-</a:t>
            </a:r>
            <a:r>
              <a:rPr lang="ru-RU" b="1" dirty="0" err="1">
                <a:solidFill>
                  <a:srgbClr val="7C1996"/>
                </a:solidFill>
              </a:rPr>
              <a:t>чим</a:t>
            </a:r>
            <a:r>
              <a:rPr lang="ru-RU" b="1" dirty="0">
                <a:solidFill>
                  <a:srgbClr val="7C1996"/>
                </a:solidFill>
              </a:rPr>
              <a:t> в </a:t>
            </a:r>
            <a:r>
              <a:rPr lang="ru-RU" b="1" dirty="0" err="1">
                <a:solidFill>
                  <a:srgbClr val="7C1996"/>
                </a:solidFill>
              </a:rPr>
              <a:t>Інтернеті</a:t>
            </a:r>
            <a:r>
              <a:rPr lang="ru-RU" b="1" dirty="0">
                <a:solidFill>
                  <a:srgbClr val="7C1996"/>
                </a:solidFill>
              </a:rPr>
              <a:t> – це </a:t>
            </a:r>
            <a:r>
              <a:rPr lang="ru-RU" b="1" dirty="0" err="1">
                <a:solidFill>
                  <a:srgbClr val="7C1996"/>
                </a:solidFill>
              </a:rPr>
              <a:t>може</a:t>
            </a:r>
            <a:r>
              <a:rPr lang="ru-RU" b="1" dirty="0">
                <a:solidFill>
                  <a:srgbClr val="7C1996"/>
                </a:solidFill>
              </a:rPr>
              <a:t> </a:t>
            </a:r>
            <a:r>
              <a:rPr lang="ru-RU" b="1" dirty="0" err="1">
                <a:solidFill>
                  <a:srgbClr val="7C1996"/>
                </a:solidFill>
              </a:rPr>
              <a:t>залишитися</a:t>
            </a:r>
            <a:r>
              <a:rPr lang="ru-RU" b="1" dirty="0">
                <a:solidFill>
                  <a:srgbClr val="7C1996"/>
                </a:solidFill>
              </a:rPr>
              <a:t> в </a:t>
            </a:r>
            <a:r>
              <a:rPr lang="ru-RU" b="1" dirty="0" err="1">
                <a:solidFill>
                  <a:srgbClr val="7C1996"/>
                </a:solidFill>
              </a:rPr>
              <a:t>Інтернеті</a:t>
            </a:r>
            <a:r>
              <a:rPr lang="ru-RU" b="1" dirty="0">
                <a:solidFill>
                  <a:srgbClr val="7C1996"/>
                </a:solidFill>
              </a:rPr>
              <a:t> </a:t>
            </a:r>
            <a:r>
              <a:rPr lang="ru-RU" b="1" dirty="0" err="1">
                <a:solidFill>
                  <a:srgbClr val="7C1996"/>
                </a:solidFill>
              </a:rPr>
              <a:t>назавжди</a:t>
            </a:r>
            <a:r>
              <a:rPr lang="ru-RU" b="1" dirty="0">
                <a:solidFill>
                  <a:srgbClr val="7C1996"/>
                </a:solidFill>
              </a:rPr>
              <a:t> і </a:t>
            </a:r>
            <a:r>
              <a:rPr lang="ru-RU" b="1" dirty="0" err="1">
                <a:solidFill>
                  <a:srgbClr val="7C1996"/>
                </a:solidFill>
              </a:rPr>
              <a:t>може</a:t>
            </a:r>
            <a:r>
              <a:rPr lang="ru-RU" b="1" dirty="0">
                <a:solidFill>
                  <a:srgbClr val="7C1996"/>
                </a:solidFill>
              </a:rPr>
              <a:t> бути </a:t>
            </a:r>
            <a:r>
              <a:rPr lang="ru-RU" b="1" dirty="0" err="1">
                <a:solidFill>
                  <a:srgbClr val="7C1996"/>
                </a:solidFill>
              </a:rPr>
              <a:t>пізніше</a:t>
            </a:r>
            <a:r>
              <a:rPr lang="ru-RU" b="1" dirty="0">
                <a:solidFill>
                  <a:srgbClr val="7C1996"/>
                </a:solidFill>
              </a:rPr>
              <a:t> </a:t>
            </a:r>
            <a:r>
              <a:rPr lang="ru-RU" b="1" dirty="0" err="1">
                <a:solidFill>
                  <a:srgbClr val="7C1996"/>
                </a:solidFill>
              </a:rPr>
              <a:t>використане</a:t>
            </a:r>
            <a:r>
              <a:rPr lang="ru-RU" b="1" dirty="0">
                <a:solidFill>
                  <a:srgbClr val="7C1996"/>
                </a:solidFill>
              </a:rPr>
              <a:t> вам на шкоду. Не </a:t>
            </a:r>
            <a:r>
              <a:rPr lang="ru-RU" b="1" dirty="0" err="1">
                <a:solidFill>
                  <a:srgbClr val="7C1996"/>
                </a:solidFill>
              </a:rPr>
              <a:t>вказуйте</a:t>
            </a:r>
            <a:r>
              <a:rPr lang="ru-RU" b="1" dirty="0">
                <a:solidFill>
                  <a:srgbClr val="7C1996"/>
                </a:solidFill>
              </a:rPr>
              <a:t> </a:t>
            </a:r>
            <a:r>
              <a:rPr lang="ru-RU" b="1" dirty="0" err="1">
                <a:solidFill>
                  <a:srgbClr val="7C1996"/>
                </a:solidFill>
              </a:rPr>
              <a:t>особисті</a:t>
            </a:r>
            <a:r>
              <a:rPr lang="ru-RU" b="1" dirty="0">
                <a:solidFill>
                  <a:srgbClr val="7C1996"/>
                </a:solidFill>
              </a:rPr>
              <a:t> </a:t>
            </a:r>
            <a:r>
              <a:rPr lang="ru-RU" b="1" dirty="0" err="1">
                <a:solidFill>
                  <a:srgbClr val="7C1996"/>
                </a:solidFill>
              </a:rPr>
              <a:t>дані</a:t>
            </a:r>
            <a:r>
              <a:rPr lang="ru-RU" b="1" dirty="0">
                <a:solidFill>
                  <a:srgbClr val="7C1996"/>
                </a:solidFill>
              </a:rPr>
              <a:t>, </a:t>
            </a:r>
            <a:r>
              <a:rPr lang="ru-RU" b="1" dirty="0" err="1">
                <a:solidFill>
                  <a:srgbClr val="7C1996"/>
                </a:solidFill>
              </a:rPr>
              <a:t>такі</a:t>
            </a:r>
            <a:r>
              <a:rPr lang="ru-RU" b="1" dirty="0">
                <a:solidFill>
                  <a:srgbClr val="7C1996"/>
                </a:solidFill>
              </a:rPr>
              <a:t> як ваша адреса, номер телефону чи </a:t>
            </a:r>
            <a:r>
              <a:rPr lang="ru-RU" b="1" dirty="0" err="1">
                <a:solidFill>
                  <a:srgbClr val="7C1996"/>
                </a:solidFill>
              </a:rPr>
              <a:t>назва</a:t>
            </a:r>
            <a:r>
              <a:rPr lang="ru-RU" b="1" dirty="0">
                <a:solidFill>
                  <a:srgbClr val="7C1996"/>
                </a:solidFill>
              </a:rPr>
              <a:t>/номер </a:t>
            </a:r>
            <a:r>
              <a:rPr lang="ru-RU" b="1" dirty="0" err="1">
                <a:solidFill>
                  <a:srgbClr val="7C1996"/>
                </a:solidFill>
              </a:rPr>
              <a:t>вашої</a:t>
            </a:r>
            <a:r>
              <a:rPr lang="ru-RU" b="1" dirty="0">
                <a:solidFill>
                  <a:srgbClr val="7C1996"/>
                </a:solidFill>
              </a:rPr>
              <a:t> </a:t>
            </a:r>
            <a:r>
              <a:rPr lang="ru-RU" b="1" dirty="0" err="1">
                <a:solidFill>
                  <a:srgbClr val="7C1996"/>
                </a:solidFill>
              </a:rPr>
              <a:t>школи</a:t>
            </a:r>
            <a:r>
              <a:rPr lang="ru-RU" b="1" dirty="0">
                <a:solidFill>
                  <a:srgbClr val="7C1996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1189" y="2401252"/>
            <a:ext cx="11303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НАЛАШТУВАННЯ КОНФІДЕНЦІЙНОСТІ УЛЮБЛЕНИХ ДОДАТКІВ У СОЦІАЛЬНИХ МЕРЕЖАХ: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8625" y="2862917"/>
            <a:ext cx="32211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0825" algn="just">
              <a:buClr>
                <a:srgbClr val="FF7E2F"/>
              </a:buClr>
              <a:buSzPct val="1110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можете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надсилати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коментувати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скоригувавши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конфіденційності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облікового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5882" y="3126102"/>
            <a:ext cx="20316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0825" algn="just">
              <a:buClr>
                <a:srgbClr val="FF7E2F"/>
              </a:buClr>
              <a:buSzPct val="1110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можете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повідомляти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образливі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66285" y="2960916"/>
            <a:ext cx="44815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0825" algn="just">
              <a:buClr>
                <a:srgbClr val="FF7E2F"/>
              </a:buClr>
              <a:buSzPct val="1110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могли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50825" algn="just">
              <a:buClr>
                <a:srgbClr val="FF7E2F"/>
              </a:buClr>
              <a:buSzPct val="1110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блокуючи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50825" algn="just">
              <a:buClr>
                <a:srgbClr val="FF7E2F"/>
              </a:buClr>
              <a:buSzPct val="1110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 можете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ховати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329341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4945" y="1261457"/>
            <a:ext cx="9769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СЕРІАЛ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КІБЕРБУЛІНГ ДЛЯ ПІДЛІТКІВ</a:t>
            </a:r>
            <a:endParaRPr lang="ru-RU" sz="4000" b="1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http://qrcoder.ru/code/?https%3A%2F%2Fosvita.diia.gov.ua%2Fcourses%2Fcyberbullying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14" y="1900753"/>
            <a:ext cx="4643777" cy="46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0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-Інтернет ресурси 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матеріали Скачка Ю.В., соціального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62168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577</Words>
  <Application>Microsoft Office PowerPoint</Application>
  <PresentationFormat>Широкий екран</PresentationFormat>
  <Paragraphs>33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джерела: -Інтернет ресурси  - матеріали Скачка Ю.В., соціального педагога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Володимир Ревенко</cp:lastModifiedBy>
  <cp:revision>4</cp:revision>
  <dcterms:created xsi:type="dcterms:W3CDTF">2022-05-10T13:22:45Z</dcterms:created>
  <dcterms:modified xsi:type="dcterms:W3CDTF">2022-11-06T08:43:09Z</dcterms:modified>
</cp:coreProperties>
</file>